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538" y="3136900"/>
            <a:ext cx="3844929" cy="5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2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24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Group 127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25" name="Shape 125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28" name="Shape 128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Уровень текста 1…"/>
          <p:cNvSpPr txBox="1"/>
          <p:nvPr>
            <p:ph type="body" sz="quarter" idx="1"/>
          </p:nvPr>
        </p:nvSpPr>
        <p:spPr>
          <a:xfrm>
            <a:off x="331788" y="5273402"/>
            <a:ext cx="8534401" cy="612594"/>
          </a:xfrm>
          <a:prstGeom prst="rect">
            <a:avLst/>
          </a:prstGeom>
        </p:spPr>
        <p:txBody>
          <a:bodyPr/>
          <a:lstStyle>
            <a:lvl1pPr algn="l"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59252" indent="-102052" algn="l">
              <a:buSzPct val="100000"/>
              <a:buChar char="–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009650" indent="-95250" algn="l">
              <a:buSzPct val="100000"/>
              <a:buChar char="•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485900" indent="-114300" algn="l">
              <a:buSzPct val="100000"/>
              <a:buChar char="–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943100" indent="-114300" algn="l">
              <a:buSzPct val="100000"/>
              <a:buChar char="»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" name="Shape 130"/>
          <p:cNvSpPr/>
          <p:nvPr>
            <p:ph type="body" sz="quarter" idx="13"/>
          </p:nvPr>
        </p:nvSpPr>
        <p:spPr>
          <a:xfrm>
            <a:off x="332400" y="1415977"/>
            <a:ext cx="8383586" cy="31027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pic" idx="14"/>
          </p:nvPr>
        </p:nvSpPr>
        <p:spPr>
          <a:xfrm>
            <a:off x="428625" y="1920875"/>
            <a:ext cx="8286750" cy="3195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4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4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Group 145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43" name="Shape 143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46" name="Shape 146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7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5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58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Group 161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59" name="Shape 159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62" name="Shape 162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39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7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41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74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" name="Group 145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75" name="Shape 143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6" name="Shape 144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78" name="Shape 146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39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8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41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90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Group 145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91" name="Shape 143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2" name="Shape 144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94" name="Shape 146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5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139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20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141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206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Group 145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207" name="Shape 143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08" name="Shape 144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10" name="Shape 146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1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ront 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ровень текста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ra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3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683" y="757811"/>
            <a:ext cx="3120634" cy="47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855" y="2214877"/>
            <a:ext cx="6930291" cy="275132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2" y="1140950"/>
            <a:ext cx="9364141" cy="440891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4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4064" y="3000237"/>
            <a:ext cx="5796285" cy="3645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5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13" y="987777"/>
            <a:ext cx="8508774" cy="536806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6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69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Group 72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" name="Shape 71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73" name="Shape 73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8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85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" name="Group 88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86" name="Shape 86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7" name="Shape 87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89" name="Shape 89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" name="Уровень текста 1…"/>
          <p:cNvSpPr txBox="1"/>
          <p:nvPr>
            <p:ph type="body" sz="quarter" idx="1"/>
          </p:nvPr>
        </p:nvSpPr>
        <p:spPr>
          <a:xfrm>
            <a:off x="332400" y="1415977"/>
            <a:ext cx="8383587" cy="31027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  <a:lvl2pPr algn="l">
              <a:defRPr>
                <a:solidFill>
                  <a:srgbClr val="000000"/>
                </a:solidFill>
              </a:defRPr>
            </a:lvl2pPr>
            <a:lvl3pPr algn="l">
              <a:defRPr>
                <a:solidFill>
                  <a:srgbClr val="000000"/>
                </a:solidFill>
              </a:defRPr>
            </a:lvl3pPr>
            <a:lvl4pPr algn="l">
              <a:defRPr>
                <a:solidFill>
                  <a:srgbClr val="000000"/>
                </a:solidFill>
              </a:defRPr>
            </a:lvl4pPr>
            <a:lvl5pPr algn="l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Shape 91"/>
          <p:cNvSpPr/>
          <p:nvPr>
            <p:ph type="pic" sz="half" idx="13"/>
          </p:nvPr>
        </p:nvSpPr>
        <p:spPr>
          <a:xfrm>
            <a:off x="5362575" y="1957388"/>
            <a:ext cx="3352800" cy="39592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9144000" cy="944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0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525" y="323850"/>
            <a:ext cx="2003425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0" y="6580188"/>
            <a:ext cx="9144000" cy="293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10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37" y="6037262"/>
            <a:ext cx="466734" cy="344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Group 105"/>
          <p:cNvGrpSpPr/>
          <p:nvPr/>
        </p:nvGrpSpPr>
        <p:grpSpPr>
          <a:xfrm>
            <a:off x="428618" y="6208712"/>
            <a:ext cx="8286769" cy="1"/>
            <a:chOff x="0" y="0"/>
            <a:chExt cx="8286767" cy="0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537080" y="0"/>
              <a:ext cx="3749688" cy="0"/>
            </a:xfrm>
            <a:prstGeom prst="line">
              <a:avLst/>
            </a:prstGeom>
            <a:noFill/>
            <a:ln w="3175" cap="flat">
              <a:solidFill>
                <a:srgbClr val="000000">
                  <a:alpha val="50000"/>
                </a:srgbClr>
              </a:solidFill>
              <a:prstDash val="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06" name="Shape 106"/>
          <p:cNvSpPr/>
          <p:nvPr/>
        </p:nvSpPr>
        <p:spPr>
          <a:xfrm>
            <a:off x="428624" y="1687515"/>
            <a:ext cx="8286754" cy="1"/>
          </a:xfrm>
          <a:prstGeom prst="line">
            <a:avLst/>
          </a:prstGeom>
          <a:ln w="3175">
            <a:solidFill>
              <a:srgbClr val="000000">
                <a:alpha val="50000"/>
              </a:srgbClr>
            </a:solidFill>
            <a:prstDash val="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" name="Уровень текста 1…"/>
          <p:cNvSpPr txBox="1"/>
          <p:nvPr>
            <p:ph type="body" sz="quarter" idx="1"/>
          </p:nvPr>
        </p:nvSpPr>
        <p:spPr>
          <a:xfrm>
            <a:off x="331788" y="4967111"/>
            <a:ext cx="8534401" cy="1070161"/>
          </a:xfrm>
          <a:prstGeom prst="rect">
            <a:avLst/>
          </a:prstGeom>
        </p:spPr>
        <p:txBody>
          <a:bodyPr/>
          <a:lstStyle>
            <a:lvl1pPr algn="l"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59252" indent="-102052" algn="l">
              <a:buSzPct val="100000"/>
              <a:buChar char="–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009650" indent="-95250" algn="l">
              <a:buSzPct val="100000"/>
              <a:buChar char="•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485900" indent="-114300" algn="l">
              <a:buSzPct val="100000"/>
              <a:buChar char="–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943100" indent="-114300" algn="l">
              <a:buSzPct val="100000"/>
              <a:buChar char="»"/>
              <a:defRPr cap="none" spc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Shape 108"/>
          <p:cNvSpPr/>
          <p:nvPr>
            <p:ph type="body" sz="quarter" idx="13"/>
          </p:nvPr>
        </p:nvSpPr>
        <p:spPr>
          <a:xfrm>
            <a:off x="332400" y="1415977"/>
            <a:ext cx="8383586" cy="31027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pic" sz="quarter" idx="14"/>
          </p:nvPr>
        </p:nvSpPr>
        <p:spPr>
          <a:xfrm>
            <a:off x="447675" y="2095500"/>
            <a:ext cx="2655891" cy="12636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0" name="Shape 110"/>
          <p:cNvSpPr/>
          <p:nvPr>
            <p:ph type="pic" sz="quarter" idx="15"/>
          </p:nvPr>
        </p:nvSpPr>
        <p:spPr>
          <a:xfrm>
            <a:off x="447675" y="3498850"/>
            <a:ext cx="2655891" cy="12636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pic" sz="quarter" idx="16"/>
          </p:nvPr>
        </p:nvSpPr>
        <p:spPr>
          <a:xfrm>
            <a:off x="3235325" y="2095500"/>
            <a:ext cx="2654300" cy="266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pic" sz="quarter" idx="17"/>
          </p:nvPr>
        </p:nvSpPr>
        <p:spPr>
          <a:xfrm>
            <a:off x="6018212" y="2095500"/>
            <a:ext cx="2654309" cy="12636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Shape 113"/>
          <p:cNvSpPr/>
          <p:nvPr>
            <p:ph type="pic" sz="quarter" idx="18"/>
          </p:nvPr>
        </p:nvSpPr>
        <p:spPr>
          <a:xfrm>
            <a:off x="6018212" y="3498850"/>
            <a:ext cx="2654309" cy="12636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</a:p>
        </p:txBody>
      </p:sp>
      <p:pic>
        <p:nvPicPr>
          <p:cNvPr id="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538" y="3016518"/>
            <a:ext cx="3844929" cy="5842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332400" y="5671472"/>
            <a:ext cx="8383587" cy="31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Текст заголовка"/>
          <p:cNvSpPr txBox="1"/>
          <p:nvPr>
            <p:ph type="title"/>
          </p:nvPr>
        </p:nvSpPr>
        <p:spPr>
          <a:xfrm>
            <a:off x="1370012" y="514350"/>
            <a:ext cx="7315201" cy="2179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Текст заголовка</a:t>
            </a:r>
          </a:p>
        </p:txBody>
      </p:sp>
      <p:sp>
        <p:nvSpPr>
          <p:cNvPr id="6" name="Номер слайда"/>
          <p:cNvSpPr txBox="1"/>
          <p:nvPr>
            <p:ph type="sldNum" sz="quarter" idx="2"/>
          </p:nvPr>
        </p:nvSpPr>
        <p:spPr>
          <a:xfrm>
            <a:off x="6279549" y="6221732"/>
            <a:ext cx="273652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2400300" marR="0" indent="-114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2857500" marR="0" indent="-114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314698" marR="0" indent="-114299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3771898" marR="0" indent="-114298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all" i="0" spc="300" strike="noStrike" sz="1000" u="none">
          <a:ln>
            <a:noFill/>
          </a:ln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Снимок экрана 2020-01-27 в 17.28.42.png" descr="Снимок экрана 2020-01-27 в 17.28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3316" y="1422876"/>
            <a:ext cx="3122368" cy="467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Снимок экрана 2020-02-06 в 11.46.36.png" descr="Снимок экрана 2020-02-06 в 11.46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691" y="1422876"/>
            <a:ext cx="3222784" cy="4549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овый бло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Снимок экрана 2020-01-27 в 17.32.46.png" descr="Снимок экрана 2020-01-27 в 17.32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091" y="1932409"/>
            <a:ext cx="2694883" cy="4070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Снимок экрана 2020-01-27 в 17.32.32.png" descr="Снимок экрана 2020-01-27 в 17.32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7498" y="1932409"/>
            <a:ext cx="2790335" cy="4144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Текстовый бло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Снимок экрана 2020-01-27 в 17.33.15.png" descr="Снимок экрана 2020-01-27 в 17.3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708" y="1950376"/>
            <a:ext cx="2710611" cy="406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Снимок экрана 2020-01-27 в 17.33.00.png" descr="Снимок экрана 2020-01-27 в 17.33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8591" y="1964240"/>
            <a:ext cx="2710611" cy="403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Текстовый бло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Снимок экрана 2020-01-14 в 17.23.35.png" descr="Снимок экрана 2020-01-14 в 17.23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532" y="1913956"/>
            <a:ext cx="3359705" cy="443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Снимок экрана 2020-01-14 в 17.24.06.png" descr="Снимок экрана 2020-01-14 в 17.24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6771" y="1918013"/>
            <a:ext cx="3359704" cy="442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Текстовый бло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Снимок экрана 2020-01-27 в 17.29.18.png" descr="Снимок экрана 2020-01-27 в 17.29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712" y="1811887"/>
            <a:ext cx="3026486" cy="4645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Снимок экрана 2020-01-27 в 17.29.34.png" descr="Снимок экрана 2020-01-27 в 17.29.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4809" y="1913467"/>
            <a:ext cx="2843829" cy="4324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Снимок экрана 2020-01-27 в 17.27.29.png" descr="Снимок экрана 2020-01-27 в 17.2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7830" y="1939925"/>
            <a:ext cx="2668181" cy="4017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Снимок экрана 2020-01-27 в 17.27.13.png" descr="Снимок экрана 2020-01-27 в 17.27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329" y="1939925"/>
            <a:ext cx="2647131" cy="4017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Снимок экрана 2019-09-04 в 13.26.34.png" descr="Снимок экрана 2019-09-04 в 13.26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5033" y="1808796"/>
            <a:ext cx="2814394" cy="4280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Снимок экрана 2020-01-27 в 17.30.43.png" descr="Снимок экрана 2020-01-27 в 17.30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710" y="1868668"/>
            <a:ext cx="2248212" cy="3415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Снимок экрана 2020-01-27 в 17.30.25.png" descr="Снимок экрана 2020-01-27 в 17.30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9069" y="1860285"/>
            <a:ext cx="2286601" cy="3488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Снимок экрана 2020-01-27 в 17.23.37.png" descr="Снимок экрана 2020-01-27 в 17.23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182" y="1716991"/>
            <a:ext cx="2721060" cy="4121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Снимок экрана 2020-02-06 в 12.14.45.png" descr="Снимок экрана 2020-02-06 в 12.14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7797" y="1696762"/>
            <a:ext cx="2804953" cy="4228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Снимок экрана 2020-01-27 в 17.23.50.png" descr="Снимок экрана 2020-01-27 в 17.23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660" y="1369196"/>
            <a:ext cx="2834480" cy="424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Снимок экрана 2019-05-30 в 9.00.01.png" descr="Снимок экрана 2019-05-30 в 9.00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7307" y="1607164"/>
            <a:ext cx="3312035" cy="473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Снимок экрана 2019-09-04 в 13.30.36.png" descr="Снимок экрана 2019-09-04 в 13.30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666" y="1353944"/>
            <a:ext cx="3312034" cy="5017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Снимок экрана 2020-02-06 в 11.16.02.png" descr="Снимок экрана 2020-02-06 в 11.16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347" y="1405548"/>
            <a:ext cx="3089103" cy="4397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Снимок экрана 2020-02-06 в 11.18.37.png" descr="Снимок экрана 2020-02-06 в 11.18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7297" y="1393293"/>
            <a:ext cx="3089103" cy="4382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Снимок экрана 2019-05-30 в 8.59.12.png" descr="Снимок экрана 2019-05-30 в 8.59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295" y="1476825"/>
            <a:ext cx="3312035" cy="477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Снимок экрана 2019-09-04 в 13.30.49.png" descr="Снимок экрана 2019-09-04 в 13.30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3677" y="1476825"/>
            <a:ext cx="3131347" cy="4771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Снимок экрана 2019-09-04 в 13.23.00.png" descr="Снимок экрана 2019-09-04 в 13.23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48" y="1715365"/>
            <a:ext cx="2924152" cy="4386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Снимок экрана 2019-09-04 в 13.23.17.png" descr="Снимок экрана 2019-09-04 в 13.23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5126" y="1780439"/>
            <a:ext cx="2845685" cy="425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Снимок экрана 2019-09-04 в 13.23.31.png" descr="Снимок экрана 2019-09-04 в 13.23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6637" y="1715365"/>
            <a:ext cx="2895763" cy="438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Текстовый бло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8" name="Снимок экрана 2020-01-27 в 17.27.46.png" descr="Снимок экрана 2020-01-27 в 17.2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7906" y="1790811"/>
            <a:ext cx="3128188" cy="4687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Снимок экрана 2019-04-26 в 12.50.57.png" descr="Снимок экрана 2019-04-26 в 12.50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575" y="1592456"/>
            <a:ext cx="3191058" cy="4339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Снимок экрана 2019-09-04 в 13.26.53.png" descr="Снимок экрана 2019-09-04 в 13.26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7658" y="1592456"/>
            <a:ext cx="3152442" cy="483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Снимок экрана 2019-02-10 в 23.11.04.png" descr="Снимок экрана 2019-02-10 в 23.11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994" y="1562130"/>
            <a:ext cx="3258666" cy="473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Снимок экрана 2019-02-10 в 23.11.27.png" descr="Снимок экрана 2019-02-10 в 23.11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5346" y="1504806"/>
            <a:ext cx="3258666" cy="4850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Снимок экрана 2019-09-04 в 13.33.12.png" descr="Снимок экрана 2019-09-04 в 13.3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4196" y="1549483"/>
            <a:ext cx="3155054" cy="4755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Снимок экрана 2019-09-04 в 13.33.23.png" descr="Снимок экрана 2019-09-04 в 13.33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5346" y="1640216"/>
            <a:ext cx="3155055" cy="4760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Снимок экрана 2019-09-04 в 13.33.39.png" descr="Снимок экрана 2019-09-04 в 13.33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139" y="1135149"/>
            <a:ext cx="3269722" cy="4938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Снимок экрана 2020-02-06 в 11.16.23.png" descr="Снимок экрана 2020-02-06 в 11.16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267" y="1598171"/>
            <a:ext cx="3036083" cy="4328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Снимок экрана 2020-02-06 в 11.18.51.png" descr="Снимок экрана 2020-02-06 в 11.18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6382" y="1980604"/>
            <a:ext cx="2765418" cy="3945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Снимок экрана 2020-01-27 в 17.26.13.png" descr="Снимок экрана 2020-01-27 в 17.26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345" y="1584396"/>
            <a:ext cx="2880971" cy="4355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Снимок экрана 2020-01-27 в 17.26.30.png" descr="Снимок экрана 2020-01-27 в 17.26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8626" y="1555302"/>
            <a:ext cx="2957219" cy="4414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Снимок экрана 2020-01-27 в 17.21.14.png" descr="Снимок экрана 2020-01-27 в 17.21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538" y="1450954"/>
            <a:ext cx="3081896" cy="462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Снимок экрана 2020-01-27 в 17.21.56.png" descr="Снимок экрана 2020-01-27 в 17.21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8573" y="1450954"/>
            <a:ext cx="3045850" cy="4622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Снимок экрана 2020-01-27 в 17.21.14.png" descr="Снимок экрана 2020-01-27 в 17.21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4049" y="-871092"/>
            <a:ext cx="4318001" cy="647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Снимок экрана 2020-01-27 в 17.22.24.png" descr="Снимок экрана 2020-01-27 в 17.22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062" y="1641467"/>
            <a:ext cx="2862448" cy="428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Снимок экрана 2020-01-27 в 17.21.38.png" descr="Снимок экрана 2020-01-27 в 17.21.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4288" y="1619749"/>
            <a:ext cx="2852041" cy="4328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Снимок экрана 2020-01-27 в 17.20.55.png" descr="Снимок экрана 2020-01-27 в 17.20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4897" y="1200852"/>
            <a:ext cx="3074206" cy="4580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Снимок экрана 2020-01-27 в 17.28.25.png" descr="Снимок экрана 2020-01-27 в 17.28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7" y="1456410"/>
            <a:ext cx="3062611" cy="4611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Снимок экрана 2020-02-06 в 11.46.13.png" descr="Снимок экрана 2020-02-06 в 11.46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664" y="1456410"/>
            <a:ext cx="3209136" cy="4611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Снимок экрана 2020-01-24 в 0.00.02.png" descr="Снимок экрана 2020-01-24 в 0.00.02.png"/>
          <p:cNvPicPr>
            <a:picLocks noChangeAspect="1"/>
          </p:cNvPicPr>
          <p:nvPr/>
        </p:nvPicPr>
        <p:blipFill>
          <a:blip r:embed="rId2">
            <a:extLst/>
          </a:blip>
          <a:srcRect l="7748" t="0" r="0" b="0"/>
          <a:stretch>
            <a:fillRect/>
          </a:stretch>
        </p:blipFill>
        <p:spPr>
          <a:xfrm>
            <a:off x="1057357" y="1481810"/>
            <a:ext cx="3041735" cy="4914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Снимок экрана 2020-02-06 в 11.44.15.png" descr="Снимок экрана 2020-02-06 в 11.44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5789" y="1483979"/>
            <a:ext cx="3164761" cy="4354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st">
  <a:themeElements>
    <a:clrScheme name="te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s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st">
  <a:themeElements>
    <a:clrScheme name="te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s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